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75" r:id="rId7"/>
    <p:sldId id="276" r:id="rId8"/>
    <p:sldId id="277" r:id="rId9"/>
    <p:sldId id="278" r:id="rId10"/>
    <p:sldId id="279" r:id="rId11"/>
    <p:sldId id="280" r:id="rId12"/>
    <p:sldId id="268" r:id="rId13"/>
    <p:sldId id="267" r:id="rId14"/>
    <p:sldId id="269" r:id="rId15"/>
    <p:sldId id="270" r:id="rId16"/>
    <p:sldId id="271" r:id="rId17"/>
    <p:sldId id="272" r:id="rId18"/>
    <p:sldId id="281" r:id="rId19"/>
    <p:sldId id="282" r:id="rId20"/>
    <p:sldId id="283" r:id="rId21"/>
    <p:sldId id="284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2436" autoAdjust="0"/>
  </p:normalViewPr>
  <p:slideViewPr>
    <p:cSldViewPr snapToGrid="0" snapToObjects="1">
      <p:cViewPr varScale="1">
        <p:scale>
          <a:sx n="80" d="100"/>
          <a:sy n="80" d="100"/>
        </p:scale>
        <p:origin x="93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6266E-CAD6-40CA-B5A4-7A16609D741E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0AE6A-19CF-442E-8CA8-C0EEFE290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40AE6A-19CF-442E-8CA8-C0EEFE2902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4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1436C-AD54-AF4B-A125-13033FCC1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5F54457-DA72-4546-A849-05A62A503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53B32C-571A-0547-AF66-C74B08C9E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07B469-8334-374F-A6FC-901AD3ADD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C4E97A-4331-F446-8CF7-936822529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5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D72B1-E55A-9D41-9B4C-B38735ED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AFD70-A8DA-5743-9D21-8B2C8AC7A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502475-A5AD-4F47-A021-887646F3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4387E3-E8E5-3F49-B992-47C40D4A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4516D6-860B-5847-B27D-8FE2A03C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9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7CA6A9-4167-B94E-B083-5DCFF415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354936-AC2C-1A41-938B-4B0A8B050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5E7B31-4F7A-0440-AA65-D3C258C1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46FE58-6468-0E48-93FF-C88399F1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D945D1-FCA7-BE4E-9994-C61E4DF80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60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71839-362D-0345-A7E0-708B691CD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67CA81-FB5A-9745-950E-BAF2A3DEA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2A335B-E935-7E45-A514-0D8378F01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A4C3DC-9E80-6242-9836-748215269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598F7C-B1B5-D64F-89F9-B90249A5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02B488-F8FC-094D-82C4-4F11E421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6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B4CE12-5570-3343-89D1-B654BBA73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3F63AA-4229-2D47-BBAA-8D6FF6BF4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9C760E-B2C8-FB4B-B529-FD5BC243E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15011C-1DE1-E646-B544-A1D78D5F8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957661F-12F5-2D4B-A3E3-BC587A090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14F5DC4-AFC7-704B-8782-FC4C5273A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F1004B9-671E-0A41-AAB7-912E823C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279D83-99D5-0A4E-A52D-1EACB895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67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EABA00-76FE-424D-A374-6CEFF0A5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6C4E71-699D-994A-84DB-A410D83B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4ED5A7-8785-B949-9693-1DAE72DB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949F7B-25EB-C94B-855B-A70CDB08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2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E40B7FA-4CA1-E149-94BD-05B51EF4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0BDBA2-71C2-C644-B108-FC20512C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B4E990-9A0A-3B45-903F-D74C66DFE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87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5FB05-C03A-574C-979D-5360173C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EA7A96-8D24-5647-82C7-C321411FA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35E8AF-9AC2-524C-9B8F-6227CF9DA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2CDA69-CFBA-9744-8A20-05478938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BF3B19-E252-BB4C-9480-DEEA4EF1B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B202C6-CF06-1947-A79F-325F1446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9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278A4B-2D5F-9049-BF4D-5BC684BCF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BB2B8D6-8AB8-DB4F-B31A-FD438248A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9EC980-C037-C644-800B-8304C5BBE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FF45A9-7EAF-744E-B3B0-2B5E4CAB1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B612A7-D5B3-1844-B780-15246AF03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BEC646-7D67-1A4E-90D5-26DE93F63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6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37985A-6E28-194C-8068-A09463E6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A00C5A-A643-8B47-A134-3D6E493D1A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0ADE1B-ADC3-5244-AD97-BB24B415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01EF87-4D43-294E-A7C9-7A3C008D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4C768F-2427-D042-BDD5-9CE4E782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4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0AE943-9C26-B946-840E-5BFCA15CD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FFD871-B8E0-7244-9839-47C58F6E1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061D26-716B-4B41-B264-80C5824C1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C3F00E-D163-C54D-A2DA-7CD710223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23D38B-9B40-3745-9F62-70789EC1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20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3B36F8-A63F-A14F-AEC5-4416189BF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7CD23D-8CD0-A243-B86D-0422D93C2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F695DB-4969-C147-AA7A-058C6778F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B0DB5-4E5F-8042-A816-920593A991F7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F7E209-87B8-584F-AD1C-5B0FA4967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F5E55E-806A-444C-A507-AD105CF92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7F256-47A9-4C47-99DD-954244409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3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6A8DB-8005-8C44-8327-BA033EE4A8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749" y="2052084"/>
            <a:ext cx="10334846" cy="1474506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2 : Basic Structures: Sets, Functions, Sequences, Sums, and Matrices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7312B3-6C1E-9849-89AB-E778B795A847}"/>
              </a:ext>
            </a:extLst>
          </p:cNvPr>
          <p:cNvSpPr/>
          <p:nvPr/>
        </p:nvSpPr>
        <p:spPr>
          <a:xfrm>
            <a:off x="2365065" y="3743238"/>
            <a:ext cx="72713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Operations , Set Identities, Computer Representation of Sets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Functions, one to one and onto functions</a:t>
            </a:r>
          </a:p>
          <a:p>
            <a:pPr marL="342900" indent="-342900">
              <a:buFont typeface="+mj-lt"/>
              <a:buAutoNum type="arabicPeriod"/>
            </a:pP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8DCCD8-2134-F940-A3E3-DA2339C1D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" y="119232"/>
            <a:ext cx="1679206" cy="20446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03D4B7-43C2-834D-9F3E-56AEB4C1A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014" y="0"/>
            <a:ext cx="2324986" cy="228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15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75D6AC8-A405-A945-BF29-7B96A4C3C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62" y="469565"/>
            <a:ext cx="10967583" cy="68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F6748C-A0D4-1943-B48E-1ED5242CD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43" y="1436770"/>
            <a:ext cx="11023363" cy="34400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03054D-7C70-5549-A48F-888C94883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44" y="5485398"/>
            <a:ext cx="1128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2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D4D1386-DD08-8D4A-ABDE-246025E88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53" y="781719"/>
            <a:ext cx="10317765" cy="93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30D406-B8C6-6648-8BD7-6EC940D66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735" y="2008281"/>
            <a:ext cx="8328683" cy="40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16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13FF61-15A8-D342-A0E6-4D9D843D4D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360"/>
          <a:stretch/>
        </p:blipFill>
        <p:spPr>
          <a:xfrm>
            <a:off x="832168" y="649036"/>
            <a:ext cx="10492133" cy="90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6AA197-BA35-6147-8BD2-2BBA82604A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452" b="39907"/>
          <a:stretch/>
        </p:blipFill>
        <p:spPr>
          <a:xfrm>
            <a:off x="832167" y="1992562"/>
            <a:ext cx="10911818" cy="93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6B0C57C-2DE8-CF4D-9D1F-6560E09B01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535" b="-2097"/>
          <a:stretch/>
        </p:blipFill>
        <p:spPr>
          <a:xfrm>
            <a:off x="427446" y="3356489"/>
            <a:ext cx="10727508" cy="129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AA46E0-9465-EB42-9E87-45997165E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11" y="5097258"/>
            <a:ext cx="10768577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4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F8EE786-F1FA-6E48-9DD4-EF2AF95F7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50"/>
          <a:stretch/>
        </p:blipFill>
        <p:spPr>
          <a:xfrm>
            <a:off x="674100" y="430798"/>
            <a:ext cx="10101961" cy="180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8E4F3A-F16F-0343-8740-EBEC4841E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00" y="2611203"/>
            <a:ext cx="10073472" cy="41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05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hite paper with black text&#10;&#10;Description automatically generated">
            <a:extLst>
              <a:ext uri="{FF2B5EF4-FFF2-40B4-BE49-F238E27FC236}">
                <a16:creationId xmlns:a16="http://schemas.microsoft.com/office/drawing/2014/main" id="{483DE1AF-2D46-BD92-2BF4-0FC3588FB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7" y="1196340"/>
            <a:ext cx="12192000" cy="4511040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44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table of law and law&#10;&#10;Description automatically generated with medium confidence">
            <a:extLst>
              <a:ext uri="{FF2B5EF4-FFF2-40B4-BE49-F238E27FC236}">
                <a16:creationId xmlns:a16="http://schemas.microsoft.com/office/drawing/2014/main" id="{AC5B648A-2AEE-B685-3950-E939D2F2D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996" y="643467"/>
            <a:ext cx="8074007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4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table with text and numbers&#10;&#10;Description automatically generated">
            <a:extLst>
              <a:ext uri="{FF2B5EF4-FFF2-40B4-BE49-F238E27FC236}">
                <a16:creationId xmlns:a16="http://schemas.microsoft.com/office/drawing/2014/main" id="{734ADBA5-221D-C5EF-DDA2-933C30FEA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335" y="643467"/>
            <a:ext cx="877333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24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hite paper with black text and black text&#10;&#10;Description automatically generated">
            <a:extLst>
              <a:ext uri="{FF2B5EF4-FFF2-40B4-BE49-F238E27FC236}">
                <a16:creationId xmlns:a16="http://schemas.microsoft.com/office/drawing/2014/main" id="{8A2B954F-238C-67BC-A175-AA41C91EE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09"/>
            <a:ext cx="10905066" cy="5125381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22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C7FA16A2-8177-038D-0014-130F2F15D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78" y="643467"/>
            <a:ext cx="10269244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69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white page with text&#10;&#10;Description automatically generated">
            <a:extLst>
              <a:ext uri="{FF2B5EF4-FFF2-40B4-BE49-F238E27FC236}">
                <a16:creationId xmlns:a16="http://schemas.microsoft.com/office/drawing/2014/main" id="{A36CCD0A-1CDE-1F82-9A74-0014E1C03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57258"/>
            <a:ext cx="10905066" cy="5343482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58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85757B4-1154-DB4B-AAE6-CA2E73E1E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6" y="481263"/>
            <a:ext cx="5456082" cy="4725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1FA533A-4D29-444A-91F8-3163CBCA0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30" y="1147636"/>
            <a:ext cx="9703975" cy="541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69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4C44323-0F29-B84B-A4F6-EE2242266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77" y="538001"/>
            <a:ext cx="9031707" cy="602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26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978756-597D-D746-A678-1B3CA5A3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16" y="372981"/>
            <a:ext cx="4521862" cy="49329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6E669E-E635-114D-830B-29E2A00FB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15" y="1106905"/>
            <a:ext cx="10123905" cy="551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62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70815C-7F89-224D-8A12-67E9040C5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41" y="144381"/>
            <a:ext cx="9670670" cy="318086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C2831A-6F02-E446-9C3F-B05CE255A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95" y="3429000"/>
            <a:ext cx="9531016" cy="33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89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2E385E4-A829-9B4F-A2AD-64BCA46DB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61" y="240631"/>
            <a:ext cx="9708602" cy="6040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7C0D14-7B31-4D4D-9E3B-6DFD18BD1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61" y="914215"/>
            <a:ext cx="9995334" cy="19768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B0083A-C9DB-EB44-BFE0-B5EC2141C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57" y="2939561"/>
            <a:ext cx="9990882" cy="389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20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8549773-22E9-9649-8565-F577619BD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37" y="465221"/>
            <a:ext cx="9931521" cy="96252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62F812-5306-6D4A-9C33-AA2C43A8A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37" y="1804736"/>
            <a:ext cx="10091068" cy="18448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482C06-F14E-3A4C-B82C-00A141A3E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21" y="3834063"/>
            <a:ext cx="9891609" cy="30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48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th equations and numbers&#10;&#10;Description automatically generated with medium confidence">
            <a:extLst>
              <a:ext uri="{FF2B5EF4-FFF2-40B4-BE49-F238E27FC236}">
                <a16:creationId xmlns:a16="http://schemas.microsoft.com/office/drawing/2014/main" id="{572E8588-BC50-4EF2-D594-E0433C08F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570" y="643467"/>
            <a:ext cx="8044859" cy="5571065"/>
          </a:xfrm>
          <a:prstGeom prst="rect">
            <a:avLst/>
          </a:prstGeom>
          <a:ln>
            <a:noFill/>
          </a:ln>
        </p:spPr>
      </p:pic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10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computer code&#10;&#10;Description automatically generated">
            <a:extLst>
              <a:ext uri="{FF2B5EF4-FFF2-40B4-BE49-F238E27FC236}">
                <a16:creationId xmlns:a16="http://schemas.microsoft.com/office/drawing/2014/main" id="{E8C9D1B8-4908-4E15-E049-089B7AC50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44" y="643467"/>
            <a:ext cx="828411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57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843C2DE8-8F84-5389-AC65-2085CBDE5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52567"/>
            <a:ext cx="10905066" cy="45528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4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math problem&#10;&#10;Description automatically generated">
            <a:extLst>
              <a:ext uri="{FF2B5EF4-FFF2-40B4-BE49-F238E27FC236}">
                <a16:creationId xmlns:a16="http://schemas.microsoft.com/office/drawing/2014/main" id="{B95DFEA4-7A9C-8C02-B806-ACE70C978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37" y="643467"/>
            <a:ext cx="873892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555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36</Words>
  <Application>Microsoft Office PowerPoint</Application>
  <PresentationFormat>Widescreen</PresentationFormat>
  <Paragraphs>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Times New Roman</vt:lpstr>
      <vt:lpstr>Thème Office</vt:lpstr>
      <vt:lpstr>Chapter 2 : Basic Structures: Sets, Functions, Sequences, Sums, and Matrices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: Basic Structures: Sets, Functions, Sequences, Sums, and Matrices</dc:title>
  <cp:lastModifiedBy>Julie el hajj</cp:lastModifiedBy>
  <cp:revision>5</cp:revision>
  <dcterms:modified xsi:type="dcterms:W3CDTF">2024-05-30T08:59:10Z</dcterms:modified>
</cp:coreProperties>
</file>